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7" r:id="rId4"/>
    <p:sldId id="259" r:id="rId5"/>
    <p:sldId id="260" r:id="rId6"/>
    <p:sldId id="261" r:id="rId7"/>
    <p:sldId id="262" r:id="rId8"/>
    <p:sldId id="270" r:id="rId9"/>
    <p:sldId id="267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9CC"/>
    <a:srgbClr val="FF0090"/>
    <a:srgbClr val="FF732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-864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462215" y="0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2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91</Words>
  <Application>Microsoft Office PowerPoint</Application>
  <PresentationFormat>宽屏</PresentationFormat>
  <Paragraphs>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45</cp:revision>
  <dcterms:created xsi:type="dcterms:W3CDTF">2019-07-02T12:09:21Z</dcterms:created>
  <dcterms:modified xsi:type="dcterms:W3CDTF">2019-07-05T14:18:10Z</dcterms:modified>
</cp:coreProperties>
</file>